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367" r:id="rId11"/>
    <p:sldId id="409" r:id="rId12"/>
    <p:sldId id="368" r:id="rId13"/>
    <p:sldId id="406" r:id="rId14"/>
    <p:sldId id="261" r:id="rId15"/>
    <p:sldId id="321" r:id="rId16"/>
    <p:sldId id="356" r:id="rId17"/>
    <p:sldId id="307" r:id="rId18"/>
    <p:sldId id="361" r:id="rId19"/>
    <p:sldId id="305" r:id="rId20"/>
    <p:sldId id="373" r:id="rId21"/>
    <p:sldId id="308" r:id="rId22"/>
    <p:sldId id="370" r:id="rId23"/>
    <p:sldId id="362" r:id="rId24"/>
    <p:sldId id="366" r:id="rId25"/>
    <p:sldId id="369" r:id="rId26"/>
    <p:sldId id="374" r:id="rId27"/>
    <p:sldId id="375" r:id="rId28"/>
    <p:sldId id="364" r:id="rId29"/>
    <p:sldId id="310" r:id="rId30"/>
    <p:sldId id="365" r:id="rId31"/>
    <p:sldId id="309" r:id="rId32"/>
    <p:sldId id="311" r:id="rId33"/>
    <p:sldId id="314" r:id="rId34"/>
    <p:sldId id="312" r:id="rId35"/>
    <p:sldId id="371" r:id="rId36"/>
    <p:sldId id="313" r:id="rId37"/>
    <p:sldId id="315" r:id="rId38"/>
    <p:sldId id="376" r:id="rId39"/>
    <p:sldId id="377" r:id="rId40"/>
    <p:sldId id="378" r:id="rId41"/>
    <p:sldId id="379" r:id="rId42"/>
    <p:sldId id="380" r:id="rId43"/>
    <p:sldId id="381" r:id="rId44"/>
    <p:sldId id="382" r:id="rId45"/>
    <p:sldId id="383" r:id="rId46"/>
    <p:sldId id="385" r:id="rId47"/>
    <p:sldId id="384" r:id="rId48"/>
    <p:sldId id="386" r:id="rId49"/>
    <p:sldId id="388" r:id="rId50"/>
    <p:sldId id="390" r:id="rId51"/>
    <p:sldId id="389" r:id="rId52"/>
    <p:sldId id="387" r:id="rId53"/>
    <p:sldId id="393" r:id="rId54"/>
    <p:sldId id="391" r:id="rId55"/>
    <p:sldId id="394" r:id="rId56"/>
    <p:sldId id="392" r:id="rId57"/>
    <p:sldId id="395" r:id="rId58"/>
    <p:sldId id="401" r:id="rId59"/>
    <p:sldId id="397" r:id="rId60"/>
    <p:sldId id="396" r:id="rId61"/>
    <p:sldId id="398" r:id="rId62"/>
    <p:sldId id="400" r:id="rId63"/>
    <p:sldId id="402" r:id="rId64"/>
    <p:sldId id="399" r:id="rId65"/>
    <p:sldId id="403" r:id="rId66"/>
    <p:sldId id="404" r:id="rId67"/>
    <p:sldId id="407" r:id="rId68"/>
    <p:sldId id="332" r:id="rId69"/>
    <p:sldId id="350" r:id="rId70"/>
    <p:sldId id="35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1/10/2023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1/10/2023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r>
              <a:rPr lang="en-US" dirty="0"/>
              <a:t>, S. Pd</a:t>
            </a:r>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5000" y="5369707"/>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100" y="5429394"/>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9470" y="493624"/>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2877" y="403682"/>
            <a:ext cx="2046157" cy="2046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200" y="2467429"/>
            <a:ext cx="532674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8244114" y="2467429"/>
            <a:ext cx="310968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32F86D2-4AAB-4644-801A-8FB1520D87D6}"/>
              </a:ext>
            </a:extLst>
          </p:cNvPr>
          <p:cNvSpPr txBox="1"/>
          <p:nvPr/>
        </p:nvSpPr>
        <p:spPr>
          <a:xfrm>
            <a:off x="3990340" y="5254171"/>
            <a:ext cx="4702628" cy="523220"/>
          </a:xfrm>
          <a:prstGeom prst="rect">
            <a:avLst/>
          </a:prstGeom>
          <a:noFill/>
        </p:spPr>
        <p:txBody>
          <a:bodyPr wrap="square" rtlCol="0">
            <a:spAutoFit/>
          </a:bodyPr>
          <a:lstStyle/>
          <a:p>
            <a:r>
              <a:rPr lang="en-US" sz="2800" dirty="0"/>
              <a:t>Total : +5 Hours</a:t>
            </a:r>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8382726" y="3154959"/>
            <a:ext cx="2832462" cy="369332"/>
          </a:xfrm>
          <a:prstGeom prst="rect">
            <a:avLst/>
          </a:prstGeom>
          <a:noFill/>
        </p:spPr>
        <p:txBody>
          <a:bodyPr wrap="square" rtlCol="0">
            <a:spAutoFit/>
          </a:bodyPr>
          <a:lstStyle/>
          <a:p>
            <a:r>
              <a:rPr lang="en-US" dirty="0"/>
              <a:t> 30 Closing Ceremony</a:t>
            </a:r>
          </a:p>
        </p:txBody>
      </p:sp>
      <p:sp>
        <p:nvSpPr>
          <p:cNvPr id="10" name="TextBox 9">
            <a:extLst>
              <a:ext uri="{FF2B5EF4-FFF2-40B4-BE49-F238E27FC236}">
                <a16:creationId xmlns:a16="http://schemas.microsoft.com/office/drawing/2014/main" id="{5F8A8551-0F12-437E-A81F-B9F5E7AD85A1}"/>
              </a:ext>
            </a:extLst>
          </p:cNvPr>
          <p:cNvSpPr txBox="1"/>
          <p:nvPr/>
        </p:nvSpPr>
        <p:spPr>
          <a:xfrm>
            <a:off x="3990340" y="1894392"/>
            <a:ext cx="2832462" cy="369332"/>
          </a:xfrm>
          <a:prstGeom prst="rect">
            <a:avLst/>
          </a:prstGeom>
          <a:noFill/>
        </p:spPr>
        <p:txBody>
          <a:bodyPr wrap="square" rtlCol="0">
            <a:spAutoFit/>
          </a:bodyPr>
          <a:lstStyle/>
          <a:p>
            <a:r>
              <a:rPr lang="en-US" dirty="0"/>
              <a:t> 4 Hours practice </a:t>
            </a:r>
          </a:p>
        </p:txBody>
      </p:sp>
    </p:spTree>
    <p:extLst>
      <p:ext uri="{BB962C8B-B14F-4D97-AF65-F5344CB8AC3E}">
        <p14:creationId xmlns:p14="http://schemas.microsoft.com/office/powerpoint/2010/main" val="1197997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3" name="Picture 2" descr="Jual Outseal PLC Mega V.3 - slim - Kab. Sidoarjo - Outseal | Tokopedia">
            <a:extLst>
              <a:ext uri="{FF2B5EF4-FFF2-40B4-BE49-F238E27FC236}">
                <a16:creationId xmlns:a16="http://schemas.microsoft.com/office/drawing/2014/main" id="{EC0E70AC-1B41-4867-A5E1-0C498EA9B0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3382926" y="2565962"/>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303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838199" y="1825625"/>
            <a:ext cx="5817433" cy="4351338"/>
          </a:xfrm>
        </p:spPr>
        <p:txBody>
          <a:bodyPr/>
          <a:lstStyle/>
          <a:p>
            <a:pPr marL="0" indent="0">
              <a:buNone/>
            </a:pPr>
            <a:r>
              <a:rPr lang="en-US" dirty="0"/>
              <a:t>0. Base Code</a:t>
            </a:r>
          </a:p>
          <a:p>
            <a:pPr marL="0" indent="0">
              <a:buNone/>
            </a:pPr>
            <a:r>
              <a:rPr lang="en-US" dirty="0"/>
              <a:t>1. Digital Output</a:t>
            </a:r>
          </a:p>
          <a:p>
            <a:pPr marL="0" indent="0">
              <a:buNone/>
            </a:pPr>
            <a:r>
              <a:rPr lang="en-US" dirty="0"/>
              <a:t>2. Digital Input</a:t>
            </a:r>
          </a:p>
          <a:p>
            <a:pPr marL="0" indent="0">
              <a:buNone/>
            </a:pPr>
            <a:r>
              <a:rPr lang="en-US" dirty="0"/>
              <a:t>3. Analog Input</a:t>
            </a:r>
          </a:p>
          <a:p>
            <a:pPr marL="0" indent="0">
              <a:buNone/>
            </a:pPr>
            <a:r>
              <a:rPr lang="en-US" dirty="0"/>
              <a:t>4. Analog Output</a:t>
            </a:r>
          </a:p>
          <a:p>
            <a:pPr marL="0" indent="0">
              <a:buNone/>
            </a:pPr>
            <a:r>
              <a:rPr lang="en-US" dirty="0"/>
              <a:t>5. </a:t>
            </a:r>
            <a:r>
              <a:rPr lang="en-US" dirty="0" err="1"/>
              <a:t>Membuat</a:t>
            </a:r>
            <a:r>
              <a:rPr lang="en-US" dirty="0"/>
              <a:t> </a:t>
            </a:r>
            <a:r>
              <a:rPr lang="en-US" dirty="0" err="1"/>
              <a:t>grafik</a:t>
            </a:r>
            <a:r>
              <a:rPr lang="en-US" dirty="0"/>
              <a:t> </a:t>
            </a:r>
            <a:r>
              <a:rPr lang="en-US" dirty="0" err="1"/>
              <a:t>dengan</a:t>
            </a:r>
            <a:r>
              <a:rPr lang="en-US" dirty="0"/>
              <a:t>  </a:t>
            </a:r>
            <a:r>
              <a:rPr lang="en-US" dirty="0" err="1"/>
              <a:t>PyQt</a:t>
            </a:r>
            <a:r>
              <a:rPr lang="en-US" dirty="0"/>
              <a:t> Chart</a:t>
            </a:r>
          </a:p>
        </p:txBody>
      </p:sp>
    </p:spTree>
    <p:extLst>
      <p:ext uri="{BB962C8B-B14F-4D97-AF65-F5344CB8AC3E}">
        <p14:creationId xmlns:p14="http://schemas.microsoft.com/office/powerpoint/2010/main" val="3120537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1079734" y="106914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grpSp>
        <p:nvGrpSpPr>
          <p:cNvPr id="12" name="Group 11">
            <a:extLst>
              <a:ext uri="{FF2B5EF4-FFF2-40B4-BE49-F238E27FC236}">
                <a16:creationId xmlns:a16="http://schemas.microsoft.com/office/drawing/2014/main" id="{E6F36EAD-B10A-40A8-8797-19F290EDC073}"/>
              </a:ext>
            </a:extLst>
          </p:cNvPr>
          <p:cNvGrpSpPr/>
          <p:nvPr/>
        </p:nvGrpSpPr>
        <p:grpSpPr>
          <a:xfrm>
            <a:off x="1820778" y="1279525"/>
            <a:ext cx="4892843" cy="5578475"/>
            <a:chOff x="3649578" y="914400"/>
            <a:chExt cx="4892843" cy="5578475"/>
          </a:xfrm>
        </p:grpSpPr>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3649578" y="1213437"/>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6535711" y="914400"/>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4274695" y="2889354"/>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5296524" y="3759467"/>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4274695" y="4421291"/>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fontScale="92500" lnSpcReduction="10000"/>
          </a:bodyPr>
          <a:lstStyle/>
          <a:p>
            <a:pPr marL="0" indent="0">
              <a:buNone/>
            </a:pPr>
            <a:r>
              <a:rPr lang="en-US" dirty="0" err="1"/>
              <a:t>Jawabnya</a:t>
            </a:r>
            <a:r>
              <a:rPr lang="en-US" dirty="0"/>
              <a:t> </a:t>
            </a:r>
            <a:r>
              <a:rPr lang="en-US" dirty="0" err="1"/>
              <a:t>ada</a:t>
            </a:r>
            <a:r>
              <a:rPr lang="en-US" dirty="0"/>
              <a:t> </a:t>
            </a:r>
            <a:r>
              <a:rPr lang="en-US" dirty="0" err="1"/>
              <a:t>diujung</a:t>
            </a:r>
            <a:r>
              <a:rPr lang="en-US" dirty="0"/>
              <a:t> </a:t>
            </a:r>
            <a:r>
              <a:rPr lang="en-US" dirty="0" err="1"/>
              <a:t>langit</a:t>
            </a:r>
            <a:r>
              <a:rPr lang="en-US" dirty="0"/>
              <a:t> </a:t>
            </a:r>
            <a:r>
              <a:rPr lang="en-US" dirty="0" err="1"/>
              <a:t>kah</a:t>
            </a:r>
            <a:r>
              <a:rPr lang="en-US" dirty="0"/>
              <a:t> ? </a:t>
            </a:r>
          </a:p>
          <a:p>
            <a:pPr marL="0" indent="0">
              <a:buNone/>
            </a:pPr>
            <a:endParaRPr lang="en-US" dirty="0"/>
          </a:p>
          <a:p>
            <a:pPr marL="0" indent="0">
              <a:buNone/>
            </a:pPr>
            <a:r>
              <a:rPr lang="en-US" dirty="0" err="1"/>
              <a:t>Engga</a:t>
            </a:r>
            <a:r>
              <a:rPr lang="en-US" dirty="0"/>
              <a:t>. </a:t>
            </a: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KANG HUSNI GAUGE NYA KOK CULUN BANGET. SAYA MAU YG WARNA WARNI DONG </a:t>
            </a:r>
            <a:r>
              <a:rPr lang="en-US" sz="3600" dirty="0">
                <a:sym typeface="Wingdings" panose="05000000000000000000" pitchFamily="2" charset="2"/>
              </a:rPr>
              <a:t></a:t>
            </a:r>
            <a:endParaRPr lang="en-US" sz="3600" dirty="0"/>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mana yang di customize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a:t>Kang </a:t>
            </a:r>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TotalTime>
  <Words>1663</Words>
  <Application>Microsoft Office PowerPoint</Application>
  <PresentationFormat>Widescreen</PresentationFormat>
  <Paragraphs>328</Paragraphs>
  <Slides>70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KANG HUSNI GAUGE NYA KOK CULUN BANGET. SAYA MAU YG WARNA WARNI DONG </vt:lpstr>
      <vt:lpstr>JOBSHEET 4 : Analog Output</vt:lpstr>
      <vt:lpstr>PROGRAM LADDER</vt:lpstr>
      <vt:lpstr>Python</vt:lpstr>
      <vt:lpstr>QML</vt:lpstr>
      <vt:lpstr>QML</vt:lpstr>
      <vt:lpstr>mana yang di customize ?</vt:lpstr>
      <vt:lpstr>Customize nya itu doang kang ? </vt:lpstr>
      <vt:lpstr>JOBSHEET 5 : Historical Graph</vt:lpstr>
      <vt:lpstr>PYTHON</vt:lpstr>
      <vt:lpstr>QML</vt:lpstr>
      <vt:lpstr>Kang 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261</cp:revision>
  <dcterms:created xsi:type="dcterms:W3CDTF">2022-07-30T08:14:09Z</dcterms:created>
  <dcterms:modified xsi:type="dcterms:W3CDTF">2023-01-10T08:35:53Z</dcterms:modified>
</cp:coreProperties>
</file>